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</p:sldIdLst>
  <p:sldSz cx="7169150" cy="5376863" type="B5ISO"/>
  <p:notesSz cx="9144000" cy="6858000"/>
  <p:defaultTextStyle>
    <a:defPPr>
      <a:defRPr lang="en-US"/>
    </a:defPPr>
    <a:lvl1pPr marL="0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8445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6890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7533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33779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9222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50669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0911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67558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84" y="-96"/>
      </p:cViewPr>
      <p:guideLst>
        <p:guide orient="horz" pos="1694"/>
        <p:guide pos="22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6" y="1670313"/>
            <a:ext cx="6093778" cy="11525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373" y="3046889"/>
            <a:ext cx="5018405" cy="13740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8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5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9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9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97634" y="215324"/>
            <a:ext cx="1613059" cy="45877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458" y="215324"/>
            <a:ext cx="4719690" cy="4587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313" y="3455133"/>
            <a:ext cx="6093778" cy="106790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313" y="2278945"/>
            <a:ext cx="6093778" cy="1176188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584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457" y="1254602"/>
            <a:ext cx="3166375" cy="3548481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318" y="1254602"/>
            <a:ext cx="3166375" cy="3548481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457" y="1203571"/>
            <a:ext cx="3167620" cy="50159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445" indent="0">
              <a:buNone/>
              <a:defRPr sz="1600" b="1"/>
            </a:lvl2pPr>
            <a:lvl3pPr marL="716890" indent="0">
              <a:buNone/>
              <a:defRPr sz="1400" b="1"/>
            </a:lvl3pPr>
            <a:lvl4pPr marL="1075334" indent="0">
              <a:buNone/>
              <a:defRPr sz="1300" b="1"/>
            </a:lvl4pPr>
            <a:lvl5pPr marL="1433779" indent="0">
              <a:buNone/>
              <a:defRPr sz="1300" b="1"/>
            </a:lvl5pPr>
            <a:lvl6pPr marL="1792224" indent="0">
              <a:buNone/>
              <a:defRPr sz="1300" b="1"/>
            </a:lvl6pPr>
            <a:lvl7pPr marL="2150669" indent="0">
              <a:buNone/>
              <a:defRPr sz="1300" b="1"/>
            </a:lvl7pPr>
            <a:lvl8pPr marL="2509114" indent="0">
              <a:buNone/>
              <a:defRPr sz="1300" b="1"/>
            </a:lvl8pPr>
            <a:lvl9pPr marL="286755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457" y="1705162"/>
            <a:ext cx="3167620" cy="309792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829" y="1203571"/>
            <a:ext cx="3168864" cy="50159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445" indent="0">
              <a:buNone/>
              <a:defRPr sz="1600" b="1"/>
            </a:lvl2pPr>
            <a:lvl3pPr marL="716890" indent="0">
              <a:buNone/>
              <a:defRPr sz="1400" b="1"/>
            </a:lvl3pPr>
            <a:lvl4pPr marL="1075334" indent="0">
              <a:buNone/>
              <a:defRPr sz="1300" b="1"/>
            </a:lvl4pPr>
            <a:lvl5pPr marL="1433779" indent="0">
              <a:buNone/>
              <a:defRPr sz="1300" b="1"/>
            </a:lvl5pPr>
            <a:lvl6pPr marL="1792224" indent="0">
              <a:buNone/>
              <a:defRPr sz="1300" b="1"/>
            </a:lvl6pPr>
            <a:lvl7pPr marL="2150669" indent="0">
              <a:buNone/>
              <a:defRPr sz="1300" b="1"/>
            </a:lvl7pPr>
            <a:lvl8pPr marL="2509114" indent="0">
              <a:buNone/>
              <a:defRPr sz="1300" b="1"/>
            </a:lvl8pPr>
            <a:lvl9pPr marL="286755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1829" y="1705162"/>
            <a:ext cx="3168864" cy="309792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8" y="214079"/>
            <a:ext cx="2358601" cy="91108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2939" y="214079"/>
            <a:ext cx="4007754" cy="458900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8" y="1125159"/>
            <a:ext cx="2358601" cy="3677924"/>
          </a:xfrm>
        </p:spPr>
        <p:txBody>
          <a:bodyPr/>
          <a:lstStyle>
            <a:lvl1pPr marL="0" indent="0">
              <a:buNone/>
              <a:defRPr sz="1100"/>
            </a:lvl1pPr>
            <a:lvl2pPr marL="358445" indent="0">
              <a:buNone/>
              <a:defRPr sz="900"/>
            </a:lvl2pPr>
            <a:lvl3pPr marL="716890" indent="0">
              <a:buNone/>
              <a:defRPr sz="800"/>
            </a:lvl3pPr>
            <a:lvl4pPr marL="1075334" indent="0">
              <a:buNone/>
              <a:defRPr sz="700"/>
            </a:lvl4pPr>
            <a:lvl5pPr marL="1433779" indent="0">
              <a:buNone/>
              <a:defRPr sz="700"/>
            </a:lvl5pPr>
            <a:lvl6pPr marL="1792224" indent="0">
              <a:buNone/>
              <a:defRPr sz="700"/>
            </a:lvl6pPr>
            <a:lvl7pPr marL="2150669" indent="0">
              <a:buNone/>
              <a:defRPr sz="700"/>
            </a:lvl7pPr>
            <a:lvl8pPr marL="2509114" indent="0">
              <a:buNone/>
              <a:defRPr sz="700"/>
            </a:lvl8pPr>
            <a:lvl9pPr marL="286755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204" y="3763804"/>
            <a:ext cx="4301490" cy="4443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5204" y="480433"/>
            <a:ext cx="4301490" cy="3226118"/>
          </a:xfrm>
        </p:spPr>
        <p:txBody>
          <a:bodyPr/>
          <a:lstStyle>
            <a:lvl1pPr marL="0" indent="0">
              <a:buNone/>
              <a:defRPr sz="2500"/>
            </a:lvl1pPr>
            <a:lvl2pPr marL="358445" indent="0">
              <a:buNone/>
              <a:defRPr sz="2200"/>
            </a:lvl2pPr>
            <a:lvl3pPr marL="716890" indent="0">
              <a:buNone/>
              <a:defRPr sz="1900"/>
            </a:lvl3pPr>
            <a:lvl4pPr marL="1075334" indent="0">
              <a:buNone/>
              <a:defRPr sz="1600"/>
            </a:lvl4pPr>
            <a:lvl5pPr marL="1433779" indent="0">
              <a:buNone/>
              <a:defRPr sz="1600"/>
            </a:lvl5pPr>
            <a:lvl6pPr marL="1792224" indent="0">
              <a:buNone/>
              <a:defRPr sz="1600"/>
            </a:lvl6pPr>
            <a:lvl7pPr marL="2150669" indent="0">
              <a:buNone/>
              <a:defRPr sz="1600"/>
            </a:lvl7pPr>
            <a:lvl8pPr marL="2509114" indent="0">
              <a:buNone/>
              <a:defRPr sz="1600"/>
            </a:lvl8pPr>
            <a:lvl9pPr marL="2867558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05204" y="4208143"/>
            <a:ext cx="4301490" cy="631034"/>
          </a:xfrm>
        </p:spPr>
        <p:txBody>
          <a:bodyPr/>
          <a:lstStyle>
            <a:lvl1pPr marL="0" indent="0">
              <a:buNone/>
              <a:defRPr sz="1100"/>
            </a:lvl1pPr>
            <a:lvl2pPr marL="358445" indent="0">
              <a:buNone/>
              <a:defRPr sz="900"/>
            </a:lvl2pPr>
            <a:lvl3pPr marL="716890" indent="0">
              <a:buNone/>
              <a:defRPr sz="800"/>
            </a:lvl3pPr>
            <a:lvl4pPr marL="1075334" indent="0">
              <a:buNone/>
              <a:defRPr sz="700"/>
            </a:lvl4pPr>
            <a:lvl5pPr marL="1433779" indent="0">
              <a:buNone/>
              <a:defRPr sz="700"/>
            </a:lvl5pPr>
            <a:lvl6pPr marL="1792224" indent="0">
              <a:buNone/>
              <a:defRPr sz="700"/>
            </a:lvl6pPr>
            <a:lvl7pPr marL="2150669" indent="0">
              <a:buNone/>
              <a:defRPr sz="700"/>
            </a:lvl7pPr>
            <a:lvl8pPr marL="2509114" indent="0">
              <a:buNone/>
              <a:defRPr sz="700"/>
            </a:lvl8pPr>
            <a:lvl9pPr marL="286755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458" y="215324"/>
            <a:ext cx="6452235" cy="896144"/>
          </a:xfrm>
          <a:prstGeom prst="rect">
            <a:avLst/>
          </a:prstGeom>
        </p:spPr>
        <p:txBody>
          <a:bodyPr vert="horz" lIns="71689" tIns="35844" rIns="71689" bIns="3584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458" y="1254602"/>
            <a:ext cx="6452235" cy="3548481"/>
          </a:xfrm>
          <a:prstGeom prst="rect">
            <a:avLst/>
          </a:prstGeom>
        </p:spPr>
        <p:txBody>
          <a:bodyPr vert="horz" lIns="71689" tIns="35844" rIns="71689" bIns="358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8457" y="4983556"/>
            <a:ext cx="1672802" cy="286268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D1EF8-A544-41A6-A6B0-36C9D78E6FFE}" type="datetimeFigureOut">
              <a:rPr lang="en-US" smtClean="0"/>
              <a:pPr/>
              <a:t>5/22/13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460" y="4983556"/>
            <a:ext cx="2270231" cy="286268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37891" y="4983556"/>
            <a:ext cx="1672802" cy="286268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08E15-EE9B-4FF2-A56E-1079AFB95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1689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834" indent="-268834" algn="l" defTabSz="71689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2473" indent="-224028" algn="l" defTabSz="71689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72973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0000"/>
                </a:solidFill>
                <a:latin typeface="Baskerville Old Face" pitchFamily="18" charset="0"/>
                <a:cs typeface="Arial" pitchFamily="34" charset="0"/>
              </a:rPr>
              <a:t>TRADIE THURSDAY</a:t>
            </a:r>
          </a:p>
          <a:p>
            <a:pPr algn="ctr"/>
            <a:r>
              <a:rPr lang="en-US" sz="5000" b="1" dirty="0">
                <a:solidFill>
                  <a:srgbClr val="FF0000"/>
                </a:solidFill>
                <a:latin typeface="Baskerville Old Face" pitchFamily="18" charset="0"/>
                <a:cs typeface="Arial" pitchFamily="34" charset="0"/>
              </a:rPr>
              <a:t> </a:t>
            </a:r>
            <a:r>
              <a:rPr lang="en-US" sz="5000" b="1" dirty="0" smtClean="0">
                <a:solidFill>
                  <a:srgbClr val="FF0000"/>
                </a:solidFill>
                <a:latin typeface="Baskerville Old Face" pitchFamily="18" charset="0"/>
                <a:cs typeface="Arial" pitchFamily="34" charset="0"/>
              </a:rPr>
              <a:t>			</a:t>
            </a:r>
            <a:endParaRPr lang="en-US" sz="5000" b="1" dirty="0">
              <a:solidFill>
                <a:srgbClr val="FF0000"/>
              </a:solidFill>
              <a:latin typeface="Baskerville Old Face" pitchFamily="18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8191" y="1968351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3-9pm</a:t>
            </a:r>
          </a:p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@ Bar 20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1393031"/>
            <a:ext cx="33123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Front bar </a:t>
            </a:r>
            <a:r>
              <a:rPr lang="en-US" sz="2800" dirty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p</a:t>
            </a:r>
            <a:r>
              <a:rPr lang="en-US" sz="2800" dirty="0" smtClean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rices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Live entertainment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Bar snacks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Boardroom bar access 3-9pm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Baskerville Old Face" pitchFamily="18" charset="0"/>
                <a:cs typeface="Arial" pitchFamily="34" charset="0"/>
              </a:rPr>
              <a:t>Entry to main showroom after 9pm (</a:t>
            </a:r>
            <a:r>
              <a:rPr lang="en-US" sz="2000" i="1" dirty="0" smtClean="0">
                <a:solidFill>
                  <a:srgbClr val="FF0000"/>
                </a:solidFill>
                <a:latin typeface="Baskerville Old Face" pitchFamily="18" charset="0"/>
                <a:cs typeface="Arial" pitchFamily="34" charset="0"/>
              </a:rPr>
              <a:t>Dress code applies)</a:t>
            </a:r>
            <a:endParaRPr lang="en-US" sz="2000" dirty="0" smtClean="0">
              <a:solidFill>
                <a:srgbClr val="FF0000"/>
              </a:solidFill>
              <a:latin typeface="Baskerville Old Face" pitchFamily="18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FF00"/>
              </a:solidFill>
              <a:latin typeface="Baskerville Old Face" pitchFamily="18" charset="0"/>
              <a:cs typeface="Arial" pitchFamily="34" charset="0"/>
            </a:endParaRPr>
          </a:p>
        </p:txBody>
      </p:sp>
      <p:pic>
        <p:nvPicPr>
          <p:cNvPr id="28" name="Picture 27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9975" y="1545431"/>
            <a:ext cx="1584176" cy="105419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117975" y="2612231"/>
            <a:ext cx="27924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*Every Hour*</a:t>
            </a:r>
          </a:p>
          <a:p>
            <a:pPr algn="ctr"/>
            <a:r>
              <a:rPr lang="en-US" sz="1800" i="1" dirty="0" smtClean="0">
                <a:solidFill>
                  <a:srgbClr val="FF0000"/>
                </a:solidFill>
                <a:latin typeface="Baskerville Old Face" pitchFamily="18" charset="0"/>
                <a:cs typeface="Arial" pitchFamily="34" charset="0"/>
              </a:rPr>
              <a:t>Win...</a:t>
            </a:r>
          </a:p>
          <a:p>
            <a:pPr algn="ctr"/>
            <a:r>
              <a:rPr lang="en-US" sz="1800" i="1" dirty="0" smtClean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VIP Memberships, </a:t>
            </a:r>
            <a:r>
              <a:rPr lang="en-US" sz="1800" i="1" dirty="0" smtClean="0">
                <a:solidFill>
                  <a:srgbClr val="FF0000"/>
                </a:solidFill>
                <a:latin typeface="Baskerville Old Face" pitchFamily="18" charset="0"/>
                <a:cs typeface="Arial" pitchFamily="34" charset="0"/>
              </a:rPr>
              <a:t>Entertainment Vouchers</a:t>
            </a:r>
          </a:p>
          <a:p>
            <a:pPr algn="ctr"/>
            <a:r>
              <a:rPr lang="en-US" sz="1800" i="1" dirty="0" smtClean="0">
                <a:solidFill>
                  <a:srgbClr val="FF0000"/>
                </a:solidFill>
                <a:latin typeface="Baskerville Old Face" pitchFamily="18" charset="0"/>
                <a:cs typeface="Arial" pitchFamily="34" charset="0"/>
              </a:rPr>
              <a:t> </a:t>
            </a:r>
            <a:r>
              <a:rPr lang="en-US" sz="1800" i="1" dirty="0" smtClean="0">
                <a:solidFill>
                  <a:srgbClr val="FFFF00"/>
                </a:solidFill>
                <a:latin typeface="Baskerville Old Face" pitchFamily="18" charset="0"/>
                <a:cs typeface="Arial" pitchFamily="34" charset="0"/>
              </a:rPr>
              <a:t>and more!</a:t>
            </a:r>
            <a:endParaRPr lang="en-US" sz="1800" i="1" dirty="0">
              <a:solidFill>
                <a:srgbClr val="FFFF00"/>
              </a:solidFill>
              <a:latin typeface="Baskerville Old Face" pitchFamily="18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5069086"/>
            <a:ext cx="7169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46 King St, Melbourne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  <a:sym typeface="Wingdings"/>
              </a:rPr>
              <a:t>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 9629 6484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  <a:sym typeface="Wingdings"/>
              </a:rPr>
              <a:t>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 www.bar20.com.au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  <a:sym typeface="Wingdings"/>
              </a:rPr>
              <a:t>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</a:rPr>
              <a:t> </a:t>
            </a:r>
            <a:r>
              <a:rPr lang="en-US" sz="1100" i="1" dirty="0" smtClean="0">
                <a:solidFill>
                  <a:srgbClr val="FF0000"/>
                </a:solidFill>
                <a:latin typeface="Baskerville Old Face" pitchFamily="18" charset="0"/>
              </a:rPr>
              <a:t>Sexually explicit material may offend. 18+ only.</a:t>
            </a:r>
            <a:endParaRPr lang="en-US" i="1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20713479">
            <a:off x="3957674" y="1639725"/>
            <a:ext cx="3197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Baskerville Old Face" pitchFamily="18" charset="0"/>
              </a:rPr>
              <a:t>LUCKY       DRAW</a:t>
            </a:r>
            <a:endParaRPr lang="en-US" sz="2800" b="1" dirty="0">
              <a:solidFill>
                <a:srgbClr val="FF0000"/>
              </a:solidFill>
              <a:latin typeface="Baskerville Old Fac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41575" y="859631"/>
            <a:ext cx="2362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FF00"/>
                </a:solidFill>
                <a:latin typeface="Baskerville Old Face" pitchFamily="18" charset="0"/>
              </a:rPr>
              <a:t>Kicks off  June 2</a:t>
            </a:r>
            <a:r>
              <a:rPr lang="en-US" sz="2200" b="1" baseline="30000" dirty="0" smtClean="0">
                <a:solidFill>
                  <a:srgbClr val="FFFF00"/>
                </a:solidFill>
                <a:latin typeface="Baskerville Old Face" pitchFamily="18" charset="0"/>
              </a:rPr>
              <a:t>nd</a:t>
            </a:r>
            <a:r>
              <a:rPr lang="en-US" sz="2200" b="1" dirty="0" smtClean="0">
                <a:solidFill>
                  <a:srgbClr val="FFFF00"/>
                </a:solidFill>
                <a:latin typeface="Baskerville Old Face" pitchFamily="18" charset="0"/>
              </a:rPr>
              <a:t> </a:t>
            </a:r>
            <a:endParaRPr lang="en-US" sz="2200" b="1" dirty="0">
              <a:solidFill>
                <a:srgbClr val="FFFF00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azzard ta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227643" y="1435358"/>
            <a:ext cx="713861" cy="71691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4215" y="2472407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46 King St, Melbourne</a:t>
            </a:r>
            <a:endParaRPr lang="en-US" b="1" dirty="0"/>
          </a:p>
        </p:txBody>
      </p:sp>
      <p:pic>
        <p:nvPicPr>
          <p:cNvPr id="13" name="Picture 12" descr="Logo_Final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9975" y="681574"/>
            <a:ext cx="7169150" cy="46952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87</Words>
  <Application>Microsoft Macintosh PowerPoint</Application>
  <PresentationFormat>B5 (ISO) Paper (176x250 mm)</PresentationFormat>
  <Paragraphs>17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Gabrielle Dellys</cp:lastModifiedBy>
  <cp:revision>13</cp:revision>
  <dcterms:created xsi:type="dcterms:W3CDTF">2013-05-22T07:33:19Z</dcterms:created>
  <dcterms:modified xsi:type="dcterms:W3CDTF">2013-05-22T07:35:07Z</dcterms:modified>
</cp:coreProperties>
</file>